
<file path=[Content_Types].xml><?xml version="1.0" encoding="utf-8"?>
<Types xmlns="http://schemas.openxmlformats.org/package/2006/content-types"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8" r:id="rId5"/>
    <p:sldId id="259" r:id="rId6"/>
  </p:sldIdLst>
  <p:sldSz cx="10058400" cy="15544800"/>
  <p:notesSz cx="6888163" cy="10018713"/>
  <p:defaultTextStyle>
    <a:defPPr rtl="0">
      <a:defRPr lang="fr-FR"/>
    </a:defPPr>
    <a:lvl1pPr marL="0" algn="l" defTabSz="914179" rtl="0" eaLnBrk="1" latinLnBrk="0" hangingPunct="1">
      <a:defRPr lang="fr-FR" sz="1798" kern="1200">
        <a:solidFill>
          <a:schemeClr val="tx1"/>
        </a:solidFill>
        <a:latin typeface="+mn-lt"/>
        <a:ea typeface="+mn-ea"/>
        <a:cs typeface="+mn-cs"/>
      </a:defRPr>
    </a:lvl1pPr>
    <a:lvl2pPr marL="457089" algn="l" defTabSz="914179" rtl="0" eaLnBrk="1" latinLnBrk="0" hangingPunct="1">
      <a:defRPr lang="fr-FR" sz="1798" kern="1200">
        <a:solidFill>
          <a:schemeClr val="tx1"/>
        </a:solidFill>
        <a:latin typeface="+mn-lt"/>
        <a:ea typeface="+mn-ea"/>
        <a:cs typeface="+mn-cs"/>
      </a:defRPr>
    </a:lvl2pPr>
    <a:lvl3pPr marL="914179" algn="l" defTabSz="914179" rtl="0" eaLnBrk="1" latinLnBrk="0" hangingPunct="1">
      <a:defRPr lang="fr-FR" sz="1798" kern="1200">
        <a:solidFill>
          <a:schemeClr val="tx1"/>
        </a:solidFill>
        <a:latin typeface="+mn-lt"/>
        <a:ea typeface="+mn-ea"/>
        <a:cs typeface="+mn-cs"/>
      </a:defRPr>
    </a:lvl3pPr>
    <a:lvl4pPr marL="1371268" algn="l" defTabSz="914179" rtl="0" eaLnBrk="1" latinLnBrk="0" hangingPunct="1">
      <a:defRPr lang="fr-FR" sz="1798" kern="1200">
        <a:solidFill>
          <a:schemeClr val="tx1"/>
        </a:solidFill>
        <a:latin typeface="+mn-lt"/>
        <a:ea typeface="+mn-ea"/>
        <a:cs typeface="+mn-cs"/>
      </a:defRPr>
    </a:lvl4pPr>
    <a:lvl5pPr marL="1828356" algn="l" defTabSz="914179" rtl="0" eaLnBrk="1" latinLnBrk="0" hangingPunct="1">
      <a:defRPr lang="fr-FR" sz="1798" kern="1200">
        <a:solidFill>
          <a:schemeClr val="tx1"/>
        </a:solidFill>
        <a:latin typeface="+mn-lt"/>
        <a:ea typeface="+mn-ea"/>
        <a:cs typeface="+mn-cs"/>
      </a:defRPr>
    </a:lvl5pPr>
    <a:lvl6pPr marL="2285446" algn="l" defTabSz="914179" rtl="0" eaLnBrk="1" latinLnBrk="0" hangingPunct="1">
      <a:defRPr lang="fr-FR" sz="1798" kern="1200">
        <a:solidFill>
          <a:schemeClr val="tx1"/>
        </a:solidFill>
        <a:latin typeface="+mn-lt"/>
        <a:ea typeface="+mn-ea"/>
        <a:cs typeface="+mn-cs"/>
      </a:defRPr>
    </a:lvl6pPr>
    <a:lvl7pPr marL="2742535" algn="l" defTabSz="914179" rtl="0" eaLnBrk="1" latinLnBrk="0" hangingPunct="1">
      <a:defRPr lang="fr-FR" sz="1798" kern="1200">
        <a:solidFill>
          <a:schemeClr val="tx1"/>
        </a:solidFill>
        <a:latin typeface="+mn-lt"/>
        <a:ea typeface="+mn-ea"/>
        <a:cs typeface="+mn-cs"/>
      </a:defRPr>
    </a:lvl7pPr>
    <a:lvl8pPr marL="3199624" algn="l" defTabSz="914179" rtl="0" eaLnBrk="1" latinLnBrk="0" hangingPunct="1">
      <a:defRPr lang="fr-FR" sz="1798" kern="1200">
        <a:solidFill>
          <a:schemeClr val="tx1"/>
        </a:solidFill>
        <a:latin typeface="+mn-lt"/>
        <a:ea typeface="+mn-ea"/>
        <a:cs typeface="+mn-cs"/>
      </a:defRPr>
    </a:lvl8pPr>
    <a:lvl9pPr marL="3656713" algn="l" defTabSz="914179" rtl="0" eaLnBrk="1" latinLnBrk="0" hangingPunct="1">
      <a:defRPr lang="fr-FR" sz="179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6072" userDrawn="1">
          <p15:clr>
            <a:srgbClr val="A4A3A4"/>
          </p15:clr>
        </p15:guide>
        <p15:guide id="2" orient="horz" pos="3989" userDrawn="1">
          <p15:clr>
            <a:srgbClr val="A4A3A4"/>
          </p15:clr>
        </p15:guide>
        <p15:guide id="3" pos="3168" userDrawn="1">
          <p15:clr>
            <a:srgbClr val="A4A3A4"/>
          </p15:clr>
        </p15:guide>
        <p15:guide id="4" pos="3396" userDrawn="1">
          <p15:clr>
            <a:srgbClr val="A4A3A4"/>
          </p15:clr>
        </p15:guide>
        <p15:guide id="5" orient="horz" pos="909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C4ED"/>
    <a:srgbClr val="283469"/>
    <a:srgbClr val="E5FFFF"/>
    <a:srgbClr val="004379"/>
    <a:srgbClr val="176691"/>
    <a:srgbClr val="2D8C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552" autoAdjust="0"/>
  </p:normalViewPr>
  <p:slideViewPr>
    <p:cSldViewPr snapToGrid="0">
      <p:cViewPr varScale="1">
        <p:scale>
          <a:sx n="47" d="100"/>
          <a:sy n="47" d="100"/>
        </p:scale>
        <p:origin x="3348" y="48"/>
      </p:cViewPr>
      <p:guideLst>
        <p:guide pos="6072"/>
        <p:guide orient="horz" pos="3989"/>
        <p:guide pos="3168"/>
        <p:guide pos="3396"/>
        <p:guide orient="horz" pos="9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280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>
            <a:extLst>
              <a:ext uri="{FF2B5EF4-FFF2-40B4-BE49-F238E27FC236}">
                <a16:creationId xmlns:a16="http://schemas.microsoft.com/office/drawing/2014/main" id="{F6ABCD01-9039-470C-B7C8-6AF187CDEC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lang="fr-FR" sz="13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43377AC-C6E5-4F04-8AE1-B7AE88A014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lang="fr-FR" sz="1300"/>
            </a:lvl1pPr>
          </a:lstStyle>
          <a:p>
            <a:pPr rtl="0"/>
            <a:fld id="{253C0999-0E36-4AF7-8801-33DBAA6EDCDA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4D816E-E867-4F3E-92FE-31E8E4F83C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lang="fr-FR" sz="13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A98EEE3-E88C-46E0-949B-B3D6E94D62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lang="fr-FR" sz="1300"/>
            </a:lvl1pPr>
          </a:lstStyle>
          <a:p>
            <a:pPr rtl="0"/>
            <a:fld id="{B434E2C6-727F-459F-B211-6F052302DB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3467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lang="fr-FR" sz="13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lang="fr-FR" sz="1300"/>
            </a:lvl1pPr>
          </a:lstStyle>
          <a:p>
            <a:pPr rtl="0"/>
            <a:fld id="{AD80F135-CD2A-42EC-B1C0-CB365A91510A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51088" y="1252538"/>
            <a:ext cx="21859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>
            <a:defPPr>
              <a:defRPr lang="fr-FR"/>
            </a:defPPr>
          </a:lstStyle>
          <a:p>
            <a:pPr rtl="0"/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lang="fr-FR" sz="1300"/>
            </a:lvl1pPr>
          </a:lstStyle>
          <a:p>
            <a:pPr rtl="0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lang="fr-FR" sz="1300"/>
            </a:lvl1pPr>
          </a:lstStyle>
          <a:p>
            <a:pPr rtl="0"/>
            <a:fld id="{F345A041-117B-4B0E-AE98-62C1AE4232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529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fld id="{F345A041-117B-4B0E-AE98-62C1AE4232D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117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’image 7">
            <a:extLst>
              <a:ext uri="{FF2B5EF4-FFF2-40B4-BE49-F238E27FC236}">
                <a16:creationId xmlns:a16="http://schemas.microsoft.com/office/drawing/2014/main" id="{4EDBA6C6-E69A-4D0D-B0EA-57BAE62B15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0058400" cy="15544800"/>
          </a:xfrm>
          <a:solidFill>
            <a:schemeClr val="tx1">
              <a:lumMod val="85000"/>
              <a:lumOff val="15000"/>
            </a:schemeClr>
          </a:solidFill>
        </p:spPr>
        <p:txBody>
          <a:bodyPr rtlCol="0" anchor="ctr"/>
          <a:lstStyle>
            <a:lvl1pPr marL="0" indent="0" algn="ctr">
              <a:buNone/>
              <a:defRPr lang="fr-FR">
                <a:solidFill>
                  <a:schemeClr val="bg1"/>
                </a:solidFill>
                <a:latin typeface="+mj-lt"/>
                <a:cs typeface="Posterama" panose="020B0504020200020000" pitchFamily="34" charset="0"/>
              </a:defRPr>
            </a:lvl1pPr>
          </a:lstStyle>
          <a:p>
            <a:pPr rtl="0"/>
            <a:r>
              <a:rPr lang="fr-FR"/>
              <a:t>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B225E7-242D-4A83-8AB4-AC0331CBCB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0" y="1127138"/>
            <a:ext cx="9220200" cy="1950119"/>
          </a:xfrm>
        </p:spPr>
        <p:txBody>
          <a:bodyPr rtlCol="0" anchor="b">
            <a:normAutofit/>
          </a:bodyPr>
          <a:lstStyle>
            <a:lvl1pPr algn="l">
              <a:defRPr lang="fr-FR" sz="11000" b="1">
                <a:solidFill>
                  <a:schemeClr val="bg1"/>
                </a:solidFill>
                <a:latin typeface="+mn-lt"/>
                <a:ea typeface="HGGothicE" panose="020B0909000000000000" pitchFamily="49" charset="-128"/>
                <a:cs typeface="Posterama" panose="020B0504020200020000" pitchFamily="34" charset="0"/>
              </a:defRPr>
            </a:lvl1pPr>
          </a:lstStyle>
          <a:p>
            <a:pPr rtl="0"/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3CD960E4-D317-41EA-92FD-499084FF4C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6890" y="505143"/>
            <a:ext cx="4754880" cy="501423"/>
          </a:xfrm>
        </p:spPr>
        <p:txBody>
          <a:bodyPr rtlCol="0" anchor="b">
            <a:noAutofit/>
          </a:bodyPr>
          <a:lstStyle>
            <a:lvl1pPr marL="0" indent="0" algn="l">
              <a:buNone/>
              <a:defRPr lang="fr-FR" sz="2400">
                <a:solidFill>
                  <a:schemeClr val="bg1"/>
                </a:solidFill>
                <a:latin typeface="+mj-lt"/>
                <a:cs typeface="Posterama" panose="020B0504020200020000" pitchFamily="34" charset="0"/>
              </a:defRPr>
            </a:lvl1pPr>
            <a:lvl2pPr marL="636177" indent="0" algn="ctr">
              <a:buNone/>
              <a:defRPr lang="fr-FR" sz="2000">
                <a:solidFill>
                  <a:schemeClr val="bg1"/>
                </a:solidFill>
              </a:defRPr>
            </a:lvl2pPr>
            <a:lvl3pPr marL="1272355" indent="0" algn="ctr">
              <a:buNone/>
              <a:defRPr lang="fr-FR" sz="2000">
                <a:solidFill>
                  <a:schemeClr val="bg1"/>
                </a:solidFill>
              </a:defRPr>
            </a:lvl3pPr>
            <a:lvl4pPr marL="1908532" indent="0" algn="ctr">
              <a:buNone/>
              <a:defRPr lang="fr-FR" sz="2000">
                <a:solidFill>
                  <a:schemeClr val="bg1"/>
                </a:solidFill>
              </a:defRPr>
            </a:lvl4pPr>
            <a:lvl5pPr marL="2544710" indent="0" algn="ctr">
              <a:buNone/>
              <a:defRPr lang="fr-FR" sz="20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/>
              <a:t>CLIQUEZ POUR AJOUTER VOTRE TEXTE </a:t>
            </a:r>
          </a:p>
        </p:txBody>
      </p:sp>
    </p:spTree>
    <p:extLst>
      <p:ext uri="{BB962C8B-B14F-4D97-AF65-F5344CB8AC3E}">
        <p14:creationId xmlns:p14="http://schemas.microsoft.com/office/powerpoint/2010/main" val="890844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96" userDrawn="1">
          <p15:clr>
            <a:srgbClr val="FBAE40"/>
          </p15:clr>
        </p15:guide>
        <p15:guide id="2" pos="288" userDrawn="1">
          <p15:clr>
            <a:srgbClr val="FBAE40"/>
          </p15:clr>
        </p15:guide>
        <p15:guide id="3" pos="604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43FD534-551D-4853-B009-6CE3AE868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17" y="827621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F36324-F194-460C-9BA6-98A64B087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517" y="4138085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20359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1272355" rtl="0" eaLnBrk="1" latinLnBrk="0" hangingPunct="1">
        <a:lnSpc>
          <a:spcPct val="90000"/>
        </a:lnSpc>
        <a:spcBef>
          <a:spcPct val="0"/>
        </a:spcBef>
        <a:buNone/>
        <a:defRPr lang="fr-FR" sz="5400" b="1" kern="1200">
          <a:solidFill>
            <a:schemeClr val="tx1"/>
          </a:solidFill>
          <a:latin typeface="+mj-lt"/>
          <a:ea typeface="+mj-ea"/>
          <a:cs typeface="Posterama" panose="020B0504020200020000" pitchFamily="34" charset="0"/>
        </a:defRPr>
      </a:lvl1pPr>
    </p:titleStyle>
    <p:bodyStyle>
      <a:lvl1pPr marL="0" indent="0" algn="l" defTabSz="1272355" rtl="0" eaLnBrk="1" latinLnBrk="0" hangingPunct="1">
        <a:lnSpc>
          <a:spcPct val="90000"/>
        </a:lnSpc>
        <a:spcBef>
          <a:spcPts val="1391"/>
        </a:spcBef>
        <a:buFont typeface="Arial" panose="020B0604020202020204" pitchFamily="34" charset="0"/>
        <a:buNone/>
        <a:defRPr lang="fr-FR" sz="3896" kern="1200">
          <a:solidFill>
            <a:schemeClr val="tx1"/>
          </a:solidFill>
          <a:latin typeface="+mn-lt"/>
          <a:ea typeface="+mn-ea"/>
          <a:cs typeface="Posterama" panose="020B0504020200020000" pitchFamily="34" charset="0"/>
        </a:defRPr>
      </a:lvl1pPr>
      <a:lvl2pPr marL="636177" indent="0" algn="l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None/>
        <a:defRPr lang="fr-FR" sz="3339" kern="1200">
          <a:solidFill>
            <a:schemeClr val="tx1"/>
          </a:solidFill>
          <a:latin typeface="Posterama" panose="020B0504020200020000" pitchFamily="34" charset="0"/>
          <a:ea typeface="+mn-ea"/>
          <a:cs typeface="Posterama" panose="020B0504020200020000" pitchFamily="34" charset="0"/>
        </a:defRPr>
      </a:lvl2pPr>
      <a:lvl3pPr marL="1272355" indent="0" algn="l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None/>
        <a:defRPr lang="fr-FR" sz="2783" kern="1200">
          <a:solidFill>
            <a:schemeClr val="tx1"/>
          </a:solidFill>
          <a:latin typeface="Posterama" panose="020B0504020200020000" pitchFamily="34" charset="0"/>
          <a:ea typeface="+mn-ea"/>
          <a:cs typeface="Posterama" panose="020B0504020200020000" pitchFamily="34" charset="0"/>
        </a:defRPr>
      </a:lvl3pPr>
      <a:lvl4pPr marL="1908532" indent="0" algn="l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None/>
        <a:defRPr lang="fr-FR" sz="2505" kern="1200">
          <a:solidFill>
            <a:schemeClr val="tx1"/>
          </a:solidFill>
          <a:latin typeface="Posterama" panose="020B0504020200020000" pitchFamily="34" charset="0"/>
          <a:ea typeface="+mn-ea"/>
          <a:cs typeface="Posterama" panose="020B0504020200020000" pitchFamily="34" charset="0"/>
        </a:defRPr>
      </a:lvl4pPr>
      <a:lvl5pPr marL="2544710" indent="0" algn="l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None/>
        <a:defRPr lang="fr-FR" sz="2505" kern="1200">
          <a:solidFill>
            <a:schemeClr val="tx1"/>
          </a:solidFill>
          <a:latin typeface="Posterama" panose="020B0504020200020000" pitchFamily="34" charset="0"/>
          <a:ea typeface="+mn-ea"/>
          <a:cs typeface="Posterama" panose="020B0504020200020000" pitchFamily="34" charset="0"/>
        </a:defRPr>
      </a:lvl5pPr>
      <a:lvl6pPr marL="3498976" indent="-318089" algn="l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lang="fr-FR" sz="2505" kern="1200">
          <a:solidFill>
            <a:schemeClr val="tx1"/>
          </a:solidFill>
          <a:latin typeface="+mn-lt"/>
          <a:ea typeface="+mn-ea"/>
          <a:cs typeface="+mn-cs"/>
        </a:defRPr>
      </a:lvl6pPr>
      <a:lvl7pPr marL="4135153" indent="-318089" algn="l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lang="fr-FR" sz="2505" kern="1200">
          <a:solidFill>
            <a:schemeClr val="tx1"/>
          </a:solidFill>
          <a:latin typeface="+mn-lt"/>
          <a:ea typeface="+mn-ea"/>
          <a:cs typeface="+mn-cs"/>
        </a:defRPr>
      </a:lvl7pPr>
      <a:lvl8pPr marL="4771331" indent="-318089" algn="l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lang="fr-FR" sz="2505" kern="1200">
          <a:solidFill>
            <a:schemeClr val="tx1"/>
          </a:solidFill>
          <a:latin typeface="+mn-lt"/>
          <a:ea typeface="+mn-ea"/>
          <a:cs typeface="+mn-cs"/>
        </a:defRPr>
      </a:lvl8pPr>
      <a:lvl9pPr marL="5407509" indent="-318089" algn="l" defTabSz="1272355" rtl="0" eaLnBrk="1" latinLnBrk="0" hangingPunct="1">
        <a:lnSpc>
          <a:spcPct val="90000"/>
        </a:lnSpc>
        <a:spcBef>
          <a:spcPts val="696"/>
        </a:spcBef>
        <a:buFont typeface="Arial" panose="020B0604020202020204" pitchFamily="34" charset="0"/>
        <a:buChar char="•"/>
        <a:defRPr lang="fr-FR" sz="25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72355" rtl="0" eaLnBrk="1" latinLnBrk="0" hangingPunct="1">
        <a:defRPr lang="fr-FR" sz="2505" kern="1200">
          <a:solidFill>
            <a:schemeClr val="tx1"/>
          </a:solidFill>
          <a:latin typeface="+mn-lt"/>
          <a:ea typeface="+mn-ea"/>
          <a:cs typeface="+mn-cs"/>
        </a:defRPr>
      </a:lvl1pPr>
      <a:lvl2pPr marL="636177" algn="l" defTabSz="1272355" rtl="0" eaLnBrk="1" latinLnBrk="0" hangingPunct="1">
        <a:defRPr lang="fr-FR" sz="2505" kern="1200">
          <a:solidFill>
            <a:schemeClr val="tx1"/>
          </a:solidFill>
          <a:latin typeface="+mn-lt"/>
          <a:ea typeface="+mn-ea"/>
          <a:cs typeface="+mn-cs"/>
        </a:defRPr>
      </a:lvl2pPr>
      <a:lvl3pPr marL="1272355" algn="l" defTabSz="1272355" rtl="0" eaLnBrk="1" latinLnBrk="0" hangingPunct="1">
        <a:defRPr lang="fr-FR" sz="2505" kern="1200">
          <a:solidFill>
            <a:schemeClr val="tx1"/>
          </a:solidFill>
          <a:latin typeface="+mn-lt"/>
          <a:ea typeface="+mn-ea"/>
          <a:cs typeface="+mn-cs"/>
        </a:defRPr>
      </a:lvl3pPr>
      <a:lvl4pPr marL="1908532" algn="l" defTabSz="1272355" rtl="0" eaLnBrk="1" latinLnBrk="0" hangingPunct="1">
        <a:defRPr lang="fr-FR" sz="2505" kern="1200">
          <a:solidFill>
            <a:schemeClr val="tx1"/>
          </a:solidFill>
          <a:latin typeface="+mn-lt"/>
          <a:ea typeface="+mn-ea"/>
          <a:cs typeface="+mn-cs"/>
        </a:defRPr>
      </a:lvl4pPr>
      <a:lvl5pPr marL="2544710" algn="l" defTabSz="1272355" rtl="0" eaLnBrk="1" latinLnBrk="0" hangingPunct="1">
        <a:defRPr lang="fr-FR" sz="2505" kern="1200">
          <a:solidFill>
            <a:schemeClr val="tx1"/>
          </a:solidFill>
          <a:latin typeface="+mn-lt"/>
          <a:ea typeface="+mn-ea"/>
          <a:cs typeface="+mn-cs"/>
        </a:defRPr>
      </a:lvl5pPr>
      <a:lvl6pPr marL="3180887" algn="l" defTabSz="1272355" rtl="0" eaLnBrk="1" latinLnBrk="0" hangingPunct="1">
        <a:defRPr lang="fr-FR" sz="2505" kern="1200">
          <a:solidFill>
            <a:schemeClr val="tx1"/>
          </a:solidFill>
          <a:latin typeface="+mn-lt"/>
          <a:ea typeface="+mn-ea"/>
          <a:cs typeface="+mn-cs"/>
        </a:defRPr>
      </a:lvl6pPr>
      <a:lvl7pPr marL="3817065" algn="l" defTabSz="1272355" rtl="0" eaLnBrk="1" latinLnBrk="0" hangingPunct="1">
        <a:defRPr lang="fr-FR" sz="2505" kern="1200">
          <a:solidFill>
            <a:schemeClr val="tx1"/>
          </a:solidFill>
          <a:latin typeface="+mn-lt"/>
          <a:ea typeface="+mn-ea"/>
          <a:cs typeface="+mn-cs"/>
        </a:defRPr>
      </a:lvl7pPr>
      <a:lvl8pPr marL="4453242" algn="l" defTabSz="1272355" rtl="0" eaLnBrk="1" latinLnBrk="0" hangingPunct="1">
        <a:defRPr lang="fr-FR" sz="2505" kern="1200">
          <a:solidFill>
            <a:schemeClr val="tx1"/>
          </a:solidFill>
          <a:latin typeface="+mn-lt"/>
          <a:ea typeface="+mn-ea"/>
          <a:cs typeface="+mn-cs"/>
        </a:defRPr>
      </a:lvl8pPr>
      <a:lvl9pPr marL="5089419" algn="l" defTabSz="1272355" rtl="0" eaLnBrk="1" latinLnBrk="0" hangingPunct="1">
        <a:defRPr lang="fr-FR" sz="25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96" userDrawn="1">
          <p15:clr>
            <a:srgbClr val="F26B43"/>
          </p15:clr>
        </p15:guide>
        <p15:guide id="2" pos="3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fif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 descr="Une image contenant texte, Police, conception&#10;&#10;Description générée automatiquement">
            <a:extLst>
              <a:ext uri="{FF2B5EF4-FFF2-40B4-BE49-F238E27FC236}">
                <a16:creationId xmlns:a16="http://schemas.microsoft.com/office/drawing/2014/main" id="{90E101A0-F8EA-431C-63A7-C1E5D3CC3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34" y="415077"/>
            <a:ext cx="1404708" cy="1040754"/>
          </a:xfrm>
          <a:prstGeom prst="rect">
            <a:avLst/>
          </a:prstGeom>
        </p:spPr>
      </p:pic>
      <p:pic>
        <p:nvPicPr>
          <p:cNvPr id="26" name="Image 25" descr="Une image contenant clipart, Graphique, croquis, graphisme&#10;&#10;Description générée automatiquement">
            <a:extLst>
              <a:ext uri="{FF2B5EF4-FFF2-40B4-BE49-F238E27FC236}">
                <a16:creationId xmlns:a16="http://schemas.microsoft.com/office/drawing/2014/main" id="{32222F8C-36A1-F9EA-A19A-5A61A2F76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113" y="14273371"/>
            <a:ext cx="954602" cy="1119189"/>
          </a:xfrm>
          <a:prstGeom prst="rect">
            <a:avLst/>
          </a:prstGeom>
        </p:spPr>
      </p:pic>
      <p:pic>
        <p:nvPicPr>
          <p:cNvPr id="32" name="Image 31" descr="Une image contenant texte, Graphique, logo, Police&#10;&#10;Description générée automatiquement">
            <a:extLst>
              <a:ext uri="{FF2B5EF4-FFF2-40B4-BE49-F238E27FC236}">
                <a16:creationId xmlns:a16="http://schemas.microsoft.com/office/drawing/2014/main" id="{87E302CB-84AB-0A20-A886-D28F605047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2714" y="11267943"/>
            <a:ext cx="985753" cy="1265050"/>
          </a:xfrm>
          <a:prstGeom prst="rect">
            <a:avLst/>
          </a:prstGeom>
        </p:spPr>
      </p:pic>
      <p:pic>
        <p:nvPicPr>
          <p:cNvPr id="36" name="Image 35" descr="Une image contenant texte, Emblème, badge, écusson&#10;&#10;Description générée automatiquement">
            <a:extLst>
              <a:ext uri="{FF2B5EF4-FFF2-40B4-BE49-F238E27FC236}">
                <a16:creationId xmlns:a16="http://schemas.microsoft.com/office/drawing/2014/main" id="{DBF4C101-4648-1D97-5B81-D6E11E1F46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3865" y="12727859"/>
            <a:ext cx="954602" cy="119173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891F6A3-47AB-9CEF-F3D5-BE42F8716DD1}"/>
              </a:ext>
            </a:extLst>
          </p:cNvPr>
          <p:cNvSpPr txBox="1"/>
          <p:nvPr/>
        </p:nvSpPr>
        <p:spPr>
          <a:xfrm>
            <a:off x="11425" y="1216514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FF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NATIONAL PÉTANQUE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1ACC98B-821E-71BD-ACE8-E21E252C07CC}"/>
              </a:ext>
            </a:extLst>
          </p:cNvPr>
          <p:cNvSpPr txBox="1"/>
          <p:nvPr/>
        </p:nvSpPr>
        <p:spPr>
          <a:xfrm>
            <a:off x="2051583" y="162154"/>
            <a:ext cx="5249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FF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VIERZON</a:t>
            </a:r>
            <a:r>
              <a:rPr lang="fr-FR" sz="1000" b="1" dirty="0">
                <a:solidFill>
                  <a:srgbClr val="FF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r>
              <a:rPr lang="fr-FR" sz="4000" b="1" dirty="0">
                <a:solidFill>
                  <a:srgbClr val="FF0000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(18)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926428A-EC30-A1A0-3689-1C1B0514E0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91340">
            <a:off x="7531109" y="253658"/>
            <a:ext cx="2212217" cy="1183511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4FA537A0-923B-1BD0-FB26-C12486A5AC22}"/>
              </a:ext>
            </a:extLst>
          </p:cNvPr>
          <p:cNvSpPr txBox="1"/>
          <p:nvPr/>
        </p:nvSpPr>
        <p:spPr>
          <a:xfrm>
            <a:off x="496863" y="10470698"/>
            <a:ext cx="9365064" cy="646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800" dirty="0">
                <a:solidFill>
                  <a:srgbClr val="283469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</a:rPr>
              <a:t>Non remboursement des équipes déclarant leur absence après le 14 février</a:t>
            </a:r>
            <a:endParaRPr lang="fr-FR" dirty="0">
              <a:solidFill>
                <a:srgbClr val="283469"/>
              </a:solidFill>
            </a:endParaRPr>
          </a:p>
          <a:p>
            <a:pPr algn="ctr"/>
            <a:r>
              <a:rPr lang="fr-FR" dirty="0">
                <a:solidFill>
                  <a:srgbClr val="283469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Concours réservé aux licenciés de la F.F.P.J.P. et des Fédérations affiliées à la F.F.P.J.P.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EBCE029F-98F8-366D-381E-9E7FBD1F00CD}"/>
              </a:ext>
            </a:extLst>
          </p:cNvPr>
          <p:cNvSpPr txBox="1"/>
          <p:nvPr/>
        </p:nvSpPr>
        <p:spPr>
          <a:xfrm>
            <a:off x="639933" y="11185405"/>
            <a:ext cx="7220765" cy="28931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rgbClr val="002060"/>
                </a:solidFill>
              </a:rPr>
              <a:t>Inscription par courrier uniquement à :</a:t>
            </a:r>
            <a:endParaRPr lang="fr-FR" sz="900" dirty="0">
              <a:solidFill>
                <a:srgbClr val="002060"/>
              </a:solidFill>
            </a:endParaRPr>
          </a:p>
          <a:p>
            <a:pPr algn="ctr"/>
            <a:r>
              <a:rPr lang="fr-FR" sz="1800" dirty="0">
                <a:solidFill>
                  <a:srgbClr val="002060"/>
                </a:solidFill>
              </a:rPr>
              <a:t>Mr HEUSICOM Fabrice - 29, rue André Hénault -18100 Vierzon</a:t>
            </a:r>
            <a:endParaRPr lang="fr-FR" sz="900" dirty="0">
              <a:solidFill>
                <a:srgbClr val="002060"/>
              </a:solidFill>
            </a:endParaRPr>
          </a:p>
          <a:p>
            <a:pPr algn="ctr"/>
            <a:r>
              <a:rPr lang="fr-FR" sz="1800" dirty="0">
                <a:solidFill>
                  <a:srgbClr val="002060"/>
                </a:solidFill>
              </a:rPr>
              <a:t>Tél : 06 70 63 18 91 -  06 77 39 43 28</a:t>
            </a:r>
          </a:p>
          <a:p>
            <a:pPr algn="ctr"/>
            <a:endParaRPr lang="fr-FR" sz="1000" dirty="0">
              <a:solidFill>
                <a:srgbClr val="002060"/>
              </a:solidFill>
            </a:endParaRPr>
          </a:p>
          <a:p>
            <a:pPr algn="ctr"/>
            <a:r>
              <a:rPr lang="fr-FR" sz="1800" b="1" dirty="0">
                <a:solidFill>
                  <a:srgbClr val="002060"/>
                </a:solidFill>
              </a:rPr>
              <a:t>En joignant obligatoirement :</a:t>
            </a:r>
          </a:p>
          <a:p>
            <a:pPr marL="285750" indent="-285750" algn="ctr">
              <a:buFontTx/>
              <a:buChar char="-"/>
            </a:pPr>
            <a:r>
              <a:rPr lang="fr-FR" sz="1800" dirty="0">
                <a:solidFill>
                  <a:srgbClr val="002060"/>
                </a:solidFill>
              </a:rPr>
              <a:t>Nom et prénom de chaque joueur</a:t>
            </a:r>
          </a:p>
          <a:p>
            <a:pPr marL="285750" indent="-285750" algn="ctr">
              <a:buFontTx/>
              <a:buChar char="-"/>
            </a:pPr>
            <a:r>
              <a:rPr lang="fr-FR" sz="1800" dirty="0">
                <a:solidFill>
                  <a:srgbClr val="002060"/>
                </a:solidFill>
              </a:rPr>
              <a:t>Numéro de licence et nom du club</a:t>
            </a:r>
          </a:p>
          <a:p>
            <a:pPr marL="285750" indent="-285750" algn="ctr">
              <a:buFontTx/>
              <a:buChar char="-"/>
            </a:pPr>
            <a:r>
              <a:rPr lang="fr-FR" sz="1800" dirty="0">
                <a:solidFill>
                  <a:srgbClr val="002060"/>
                </a:solidFill>
              </a:rPr>
              <a:t>Numéro de téléphone impérativement pour confirmation</a:t>
            </a:r>
          </a:p>
          <a:p>
            <a:pPr marL="285750" indent="-285750" algn="ctr">
              <a:buFontTx/>
              <a:buChar char="-"/>
            </a:pPr>
            <a:r>
              <a:rPr lang="fr-FR" sz="1800" dirty="0">
                <a:solidFill>
                  <a:srgbClr val="002060"/>
                </a:solidFill>
              </a:rPr>
              <a:t>Chèque à l’ordre de Bois d’Yèvre Pétanque </a:t>
            </a:r>
            <a:r>
              <a:rPr lang="fr-FR" sz="1600" dirty="0">
                <a:solidFill>
                  <a:srgbClr val="002060"/>
                </a:solidFill>
              </a:rPr>
              <a:t>(engagement + repas)</a:t>
            </a:r>
          </a:p>
          <a:p>
            <a:pPr marL="285750" indent="-285750" algn="ctr">
              <a:buFontTx/>
              <a:buChar char="-"/>
            </a:pPr>
            <a:endParaRPr lang="fr-FR" sz="1000" dirty="0">
              <a:solidFill>
                <a:srgbClr val="002060"/>
              </a:solidFill>
            </a:endParaRPr>
          </a:p>
          <a:p>
            <a:pPr algn="ctr"/>
            <a:r>
              <a:rPr lang="fr-FR" sz="1800" b="1" i="1" dirty="0">
                <a:solidFill>
                  <a:srgbClr val="002060"/>
                </a:solidFill>
              </a:rPr>
              <a:t>Aucune inscription par téléphone ne sera acceptée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ABC5E22B-D7E4-F9A0-DA42-9018F5257F85}"/>
              </a:ext>
            </a:extLst>
          </p:cNvPr>
          <p:cNvSpPr txBox="1"/>
          <p:nvPr/>
        </p:nvSpPr>
        <p:spPr>
          <a:xfrm>
            <a:off x="2091343" y="15005890"/>
            <a:ext cx="7787388" cy="400110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000" b="1" dirty="0"/>
              <a:t>Buvette et restauration sur place </a:t>
            </a:r>
            <a:r>
              <a:rPr lang="fr-FR" sz="2000" dirty="0"/>
              <a:t>(steaks hachés, hot dog, frites)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6C4ACC73-B9A9-591E-DFF3-11554570A178}"/>
              </a:ext>
            </a:extLst>
          </p:cNvPr>
          <p:cNvSpPr txBox="1"/>
          <p:nvPr/>
        </p:nvSpPr>
        <p:spPr>
          <a:xfrm>
            <a:off x="1775305" y="14197185"/>
            <a:ext cx="7861191" cy="707886"/>
          </a:xfrm>
          <a:prstGeom prst="rect">
            <a:avLst/>
          </a:prstGeom>
          <a:solidFill>
            <a:schemeClr val="bg1">
              <a:lumMod val="85000"/>
              <a:alpha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/>
              <a:t>Restauration traiteur </a:t>
            </a:r>
            <a:r>
              <a:rPr lang="fr-FR" sz="2000" dirty="0"/>
              <a:t>: 17€ sur réservation - voir menu ci-joint</a:t>
            </a:r>
          </a:p>
          <a:p>
            <a:r>
              <a:rPr lang="fr-FR" sz="2000" dirty="0"/>
              <a:t>Salle Madeleine Sologne, dans l’enceinte du parc des expositions 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05238AD2-91B5-D7CB-285D-7F1BF4A5AD15}"/>
              </a:ext>
            </a:extLst>
          </p:cNvPr>
          <p:cNvSpPr txBox="1"/>
          <p:nvPr/>
        </p:nvSpPr>
        <p:spPr>
          <a:xfrm>
            <a:off x="851852" y="2377427"/>
            <a:ext cx="8665577" cy="95410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3600" b="1" dirty="0"/>
              <a:t>PARC DES EXPOSITIONS DE VIERZON</a:t>
            </a:r>
          </a:p>
          <a:p>
            <a:pPr algn="ctr"/>
            <a:r>
              <a:rPr lang="fr-FR" sz="2000" b="1" dirty="0"/>
              <a:t>Rue Miranda de Ebro – 18100 Vierzon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F775D5C-71A3-4C9E-8F2A-BF00CF3C388D}"/>
              </a:ext>
            </a:extLst>
          </p:cNvPr>
          <p:cNvGrpSpPr/>
          <p:nvPr/>
        </p:nvGrpSpPr>
        <p:grpSpPr>
          <a:xfrm>
            <a:off x="217549" y="3431787"/>
            <a:ext cx="4701892" cy="6902622"/>
            <a:chOff x="229187" y="3440265"/>
            <a:chExt cx="4701892" cy="6902622"/>
          </a:xfrm>
        </p:grpSpPr>
        <p:sp>
          <p:nvSpPr>
            <p:cNvPr id="2" name="Rectangle : coins arrondis 1">
              <a:extLst>
                <a:ext uri="{FF2B5EF4-FFF2-40B4-BE49-F238E27FC236}">
                  <a16:creationId xmlns:a16="http://schemas.microsoft.com/office/drawing/2014/main" id="{26097CF9-9ED0-B1E3-AFCF-8FDE78C88051}"/>
                </a:ext>
              </a:extLst>
            </p:cNvPr>
            <p:cNvSpPr/>
            <p:nvPr/>
          </p:nvSpPr>
          <p:spPr>
            <a:xfrm>
              <a:off x="229187" y="3440265"/>
              <a:ext cx="4695966" cy="6887389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73C4ED">
                    <a:tint val="66000"/>
                    <a:satMod val="160000"/>
                  </a:srgbClr>
                </a:gs>
                <a:gs pos="50000">
                  <a:srgbClr val="73C4ED">
                    <a:tint val="44500"/>
                    <a:satMod val="160000"/>
                  </a:srgbClr>
                </a:gs>
                <a:gs pos="100000">
                  <a:srgbClr val="73C4ED">
                    <a:tint val="23500"/>
                    <a:satMod val="160000"/>
                  </a:srgb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highlight>
                  <a:srgbClr val="FFFF00"/>
                </a:highlight>
              </a:endParaRP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05E87706-7FFE-A6EB-EECE-2C92E107B248}"/>
                </a:ext>
              </a:extLst>
            </p:cNvPr>
            <p:cNvSpPr txBox="1"/>
            <p:nvPr/>
          </p:nvSpPr>
          <p:spPr>
            <a:xfrm>
              <a:off x="1405111" y="3503418"/>
              <a:ext cx="1639353" cy="954107"/>
            </a:xfrm>
            <a:prstGeom prst="rect">
              <a:avLst/>
            </a:prstGeom>
            <a:noFill/>
          </p:spPr>
          <p:txBody>
            <a:bodyPr wrap="square" rtlCol="0">
              <a:prstTxWarp prst="textDeflate">
                <a:avLst>
                  <a:gd name="adj" fmla="val 6770"/>
                </a:avLst>
              </a:prstTxWarp>
              <a:spAutoFit/>
            </a:bodyPr>
            <a:lstStyle/>
            <a:p>
              <a:pPr algn="ctr"/>
              <a:r>
                <a:rPr lang="fr-FR" sz="2800" b="1" dirty="0">
                  <a:solidFill>
                    <a:schemeClr val="accent5">
                      <a:lumMod val="50000"/>
                    </a:schemeClr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SAMEDI FÉVRIER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C5C9A14E-1EFE-C3E3-892C-C4EEDDC120B3}"/>
                </a:ext>
              </a:extLst>
            </p:cNvPr>
            <p:cNvSpPr txBox="1"/>
            <p:nvPr/>
          </p:nvSpPr>
          <p:spPr>
            <a:xfrm>
              <a:off x="3195997" y="3546270"/>
              <a:ext cx="821059" cy="830997"/>
            </a:xfrm>
            <a:prstGeom prst="rect">
              <a:avLst/>
            </a:prstGeom>
            <a:noFill/>
          </p:spPr>
          <p:txBody>
            <a:bodyPr wrap="none" rtlCol="0">
              <a:prstTxWarp prst="textPlain">
                <a:avLst/>
              </a:prstTxWarp>
              <a:spAutoFit/>
            </a:bodyPr>
            <a:lstStyle/>
            <a:p>
              <a:r>
                <a:rPr lang="fr-FR" sz="4800" dirty="0">
                  <a:solidFill>
                    <a:schemeClr val="accent5">
                      <a:lumMod val="50000"/>
                    </a:schemeClr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21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9AFD3AA9-EDAC-0BA7-718F-DAD78A55D976}"/>
                </a:ext>
              </a:extLst>
            </p:cNvPr>
            <p:cNvSpPr txBox="1"/>
            <p:nvPr/>
          </p:nvSpPr>
          <p:spPr>
            <a:xfrm rot="451658">
              <a:off x="3496615" y="5305481"/>
              <a:ext cx="1159591" cy="55399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sz="3000" b="1" dirty="0"/>
                <a:t>9h00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988B0D3D-6F9C-DD7A-72C6-8F17BEE1E934}"/>
                </a:ext>
              </a:extLst>
            </p:cNvPr>
            <p:cNvSpPr txBox="1"/>
            <p:nvPr/>
          </p:nvSpPr>
          <p:spPr>
            <a:xfrm>
              <a:off x="463034" y="4658031"/>
              <a:ext cx="4348253" cy="492443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fr-FR" sz="2600" b="1" dirty="0">
                  <a:solidFill>
                    <a:srgbClr val="FF0000"/>
                  </a:solidFill>
                  <a:latin typeface="Cooper Black" panose="0208090404030B020404" pitchFamily="18" charset="0"/>
                </a:rPr>
                <a:t>NATIONAL TRIPLETTE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5B2C1827-24A2-2221-95A1-369EA5C2B3ED}"/>
                </a:ext>
              </a:extLst>
            </p:cNvPr>
            <p:cNvSpPr txBox="1"/>
            <p:nvPr/>
          </p:nvSpPr>
          <p:spPr>
            <a:xfrm>
              <a:off x="324138" y="5258022"/>
              <a:ext cx="3302507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200" b="1" dirty="0">
                  <a:latin typeface="Arial Black" panose="020B0A04020102020204" pitchFamily="34" charset="0"/>
                  <a:cs typeface="Cavolini" panose="03000502040302020204" pitchFamily="66" charset="0"/>
                </a:rPr>
                <a:t>Par poules</a:t>
              </a:r>
            </a:p>
            <a:p>
              <a:pPr algn="ctr"/>
              <a:endParaRPr lang="fr-FR" sz="800" b="1" dirty="0">
                <a:latin typeface="Arial Black" panose="020B0A04020102020204" pitchFamily="34" charset="0"/>
                <a:cs typeface="Cavolini" panose="03000502040302020204" pitchFamily="66" charset="0"/>
              </a:endParaRPr>
            </a:p>
            <a:p>
              <a:pPr algn="ctr"/>
              <a:r>
                <a:rPr lang="fr-FR" sz="2200" b="1" dirty="0">
                  <a:latin typeface="Arial Black" panose="020B0A04020102020204" pitchFamily="34" charset="0"/>
                  <a:cs typeface="Cavolini" panose="03000502040302020204" pitchFamily="66" charset="0"/>
                </a:rPr>
                <a:t>limité à 256 équipes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427C487A-ECD0-E1F4-7677-E3AD8D21B175}"/>
                </a:ext>
              </a:extLst>
            </p:cNvPr>
            <p:cNvSpPr txBox="1"/>
            <p:nvPr/>
          </p:nvSpPr>
          <p:spPr>
            <a:xfrm>
              <a:off x="241975" y="6805256"/>
              <a:ext cx="468910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200" b="1" dirty="0">
                  <a:latin typeface="Arial Black" panose="020B0A04020102020204" pitchFamily="34" charset="0"/>
                  <a:cs typeface="Cavolini" panose="03000502040302020204" pitchFamily="66" charset="0"/>
                </a:rPr>
                <a:t>Engagement : 30€ par équipe</a:t>
              </a:r>
            </a:p>
            <a:p>
              <a:pPr algn="ctr"/>
              <a:r>
                <a:rPr lang="fr-FR" sz="1800" b="1" dirty="0">
                  <a:latin typeface="Arial Black" panose="020B0A04020102020204" pitchFamily="34" charset="0"/>
                  <a:cs typeface="Cavolini" panose="03000502040302020204" pitchFamily="66" charset="0"/>
                </a:rPr>
                <a:t>1 + 1 + 1 autorisé 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C933CC8A-14EE-6777-7010-14EF50160CCE}"/>
                </a:ext>
              </a:extLst>
            </p:cNvPr>
            <p:cNvSpPr txBox="1"/>
            <p:nvPr/>
          </p:nvSpPr>
          <p:spPr>
            <a:xfrm>
              <a:off x="639933" y="7530116"/>
              <a:ext cx="392261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200" b="1" dirty="0"/>
                <a:t>Sortie de poule non primée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1526CBDD-1729-F060-925D-A9E8A2DB1B3C}"/>
                </a:ext>
              </a:extLst>
            </p:cNvPr>
            <p:cNvSpPr txBox="1"/>
            <p:nvPr/>
          </p:nvSpPr>
          <p:spPr>
            <a:xfrm>
              <a:off x="427113" y="8819393"/>
              <a:ext cx="4249177" cy="15234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500" b="1" u="sng" dirty="0">
                  <a:solidFill>
                    <a:srgbClr val="0070C0"/>
                  </a:solidFill>
                </a:rPr>
                <a:t>Concours annexe en A &amp; B</a:t>
              </a:r>
            </a:p>
            <a:p>
              <a:pPr algn="ctr"/>
              <a:endParaRPr lang="fr-FR" sz="800" b="1" dirty="0"/>
            </a:p>
            <a:p>
              <a:pPr algn="ctr"/>
              <a:r>
                <a:rPr lang="fr-FR" sz="2000" b="1" dirty="0"/>
                <a:t>Limité à 128 équipes</a:t>
              </a:r>
            </a:p>
            <a:p>
              <a:pPr algn="ctr"/>
              <a:r>
                <a:rPr lang="fr-FR" sz="2000" b="1" dirty="0"/>
                <a:t>15€ par équipes</a:t>
              </a:r>
            </a:p>
            <a:p>
              <a:pPr algn="ctr"/>
              <a:r>
                <a:rPr lang="fr-FR" sz="2000" b="1" dirty="0"/>
                <a:t>Jet du but : </a:t>
              </a:r>
              <a:r>
                <a:rPr lang="fr-FR" sz="2000" b="1" dirty="0">
                  <a:highlight>
                    <a:srgbClr val="FFFF00"/>
                  </a:highlight>
                </a:rPr>
                <a:t>15h30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E7E6D5B1-FAEC-3493-12AF-072998EC0867}"/>
                </a:ext>
              </a:extLst>
            </p:cNvPr>
            <p:cNvSpPr txBox="1"/>
            <p:nvPr/>
          </p:nvSpPr>
          <p:spPr>
            <a:xfrm>
              <a:off x="246916" y="7999486"/>
              <a:ext cx="466050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i="1" dirty="0">
                  <a:solidFill>
                    <a:srgbClr val="FF0000"/>
                  </a:solidFill>
                </a:rPr>
                <a:t>Tenues : hauts homogènes obligatoire</a:t>
              </a:r>
            </a:p>
            <a:p>
              <a:pPr algn="ctr"/>
              <a:r>
                <a:rPr lang="fr-FR" sz="2000" i="1" dirty="0">
                  <a:solidFill>
                    <a:srgbClr val="FF0000"/>
                  </a:solidFill>
                </a:rPr>
                <a:t>et bas sportif dès le début du National</a:t>
              </a: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652E98B3-46B5-313F-9C1C-805901050452}"/>
                </a:ext>
              </a:extLst>
            </p:cNvPr>
            <p:cNvSpPr/>
            <p:nvPr/>
          </p:nvSpPr>
          <p:spPr>
            <a:xfrm>
              <a:off x="1155997" y="6166399"/>
              <a:ext cx="2861059" cy="51435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235D53F5-46BE-985A-E4AA-05187033924C}"/>
                </a:ext>
              </a:extLst>
            </p:cNvPr>
            <p:cNvSpPr txBox="1"/>
            <p:nvPr/>
          </p:nvSpPr>
          <p:spPr>
            <a:xfrm>
              <a:off x="1377987" y="6209632"/>
              <a:ext cx="24465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4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Mises + 4500€</a:t>
              </a:r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A8E9B535-4780-7AB6-69FC-BCF1EAD734BB}"/>
                </a:ext>
              </a:extLst>
            </p:cNvPr>
            <p:cNvSpPr/>
            <p:nvPr/>
          </p:nvSpPr>
          <p:spPr>
            <a:xfrm flipV="1">
              <a:off x="400220" y="8791608"/>
              <a:ext cx="4213256" cy="45719"/>
            </a:xfrm>
            <a:prstGeom prst="ellips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2390CE46-22CB-97C8-7967-9CC848F73C8D}"/>
              </a:ext>
            </a:extLst>
          </p:cNvPr>
          <p:cNvSpPr/>
          <p:nvPr/>
        </p:nvSpPr>
        <p:spPr>
          <a:xfrm>
            <a:off x="5144885" y="3457236"/>
            <a:ext cx="4695966" cy="6887389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73C4ED">
                  <a:tint val="66000"/>
                  <a:satMod val="160000"/>
                </a:srgbClr>
              </a:gs>
              <a:gs pos="50000">
                <a:srgbClr val="73C4ED">
                  <a:tint val="44500"/>
                  <a:satMod val="160000"/>
                </a:srgbClr>
              </a:gs>
              <a:gs pos="100000">
                <a:srgbClr val="73C4ED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E4D8E98B-4756-5D82-BCA3-E4727483C2D8}"/>
              </a:ext>
            </a:extLst>
          </p:cNvPr>
          <p:cNvSpPr txBox="1"/>
          <p:nvPr/>
        </p:nvSpPr>
        <p:spPr>
          <a:xfrm>
            <a:off x="5507379" y="4719442"/>
            <a:ext cx="241341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900" dirty="0">
                <a:latin typeface="Cooper Black" panose="0208090404030B020404" pitchFamily="18" charset="0"/>
              </a:rPr>
              <a:t>Reprise </a:t>
            </a:r>
          </a:p>
          <a:p>
            <a:pPr algn="ctr"/>
            <a:r>
              <a:rPr lang="fr-FR" sz="2900" dirty="0">
                <a:latin typeface="Cooper Black" panose="0208090404030B020404" pitchFamily="18" charset="0"/>
              </a:rPr>
              <a:t>du National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755C868C-BE7D-0183-ADFA-ECE7D5E59777}"/>
              </a:ext>
            </a:extLst>
          </p:cNvPr>
          <p:cNvSpPr txBox="1"/>
          <p:nvPr/>
        </p:nvSpPr>
        <p:spPr>
          <a:xfrm rot="402355">
            <a:off x="8261866" y="4985412"/>
            <a:ext cx="1103187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sz="2800" b="1" dirty="0"/>
              <a:t>8h30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F68150B3-ECAB-9B02-7466-0BDB340F8230}"/>
              </a:ext>
            </a:extLst>
          </p:cNvPr>
          <p:cNvSpPr txBox="1"/>
          <p:nvPr/>
        </p:nvSpPr>
        <p:spPr>
          <a:xfrm>
            <a:off x="6679985" y="6251575"/>
            <a:ext cx="31102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latin typeface="Cooper Black" panose="0208090404030B020404" pitchFamily="18" charset="0"/>
              </a:rPr>
              <a:t>Prix de la </a:t>
            </a:r>
          </a:p>
          <a:p>
            <a:pPr algn="ctr"/>
            <a:r>
              <a:rPr lang="fr-FR" sz="2800" dirty="0">
                <a:latin typeface="Cooper Black" panose="0208090404030B020404" pitchFamily="18" charset="0"/>
              </a:rPr>
              <a:t>Ville de Vierzon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66AC473-8711-7531-CCAF-EBD7B1B12067}"/>
              </a:ext>
            </a:extLst>
          </p:cNvPr>
          <p:cNvSpPr txBox="1"/>
          <p:nvPr/>
        </p:nvSpPr>
        <p:spPr>
          <a:xfrm rot="21150552">
            <a:off x="5443218" y="6479434"/>
            <a:ext cx="1103187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fr-FR" sz="2800" b="1" dirty="0"/>
              <a:t>9h30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CA043170-1EF8-F5F3-D414-F0438C84A9B8}"/>
              </a:ext>
            </a:extLst>
          </p:cNvPr>
          <p:cNvSpPr txBox="1"/>
          <p:nvPr/>
        </p:nvSpPr>
        <p:spPr>
          <a:xfrm>
            <a:off x="5812778" y="7222234"/>
            <a:ext cx="294984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600" b="1" dirty="0">
                <a:solidFill>
                  <a:srgbClr val="FF0000"/>
                </a:solidFill>
                <a:latin typeface="Cooper Black" panose="0208090404030B020404" pitchFamily="18" charset="0"/>
                <a:cs typeface="Cavolini" panose="03000502040302020204" pitchFamily="66" charset="0"/>
              </a:rPr>
              <a:t>    Triplette</a:t>
            </a:r>
          </a:p>
          <a:p>
            <a:pPr algn="ctr"/>
            <a:endParaRPr lang="fr-FR" sz="800" b="1" dirty="0">
              <a:solidFill>
                <a:srgbClr val="FF0000"/>
              </a:solidFill>
              <a:latin typeface="Cooper Black" panose="0208090404030B020404" pitchFamily="18" charset="0"/>
              <a:cs typeface="Cavolini" panose="03000502040302020204" pitchFamily="66" charset="0"/>
            </a:endParaRPr>
          </a:p>
          <a:p>
            <a:pPr algn="ctr"/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A - B - C </a:t>
            </a:r>
          </a:p>
          <a:p>
            <a:pPr algn="ctr"/>
            <a:r>
              <a:rPr lang="fr-FR" sz="2200" b="1" dirty="0">
                <a:latin typeface="Arial" panose="020B0604020202020204" pitchFamily="34" charset="0"/>
                <a:cs typeface="Arial" panose="020B0604020202020204" pitchFamily="34" charset="0"/>
              </a:rPr>
              <a:t>Limité à 200 équipes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A50121EB-2071-2970-0AC7-77FE22D82CAB}"/>
              </a:ext>
            </a:extLst>
          </p:cNvPr>
          <p:cNvSpPr txBox="1"/>
          <p:nvPr/>
        </p:nvSpPr>
        <p:spPr>
          <a:xfrm>
            <a:off x="6317168" y="9550985"/>
            <a:ext cx="24304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200" b="1" dirty="0">
                <a:cs typeface="Cavolini" panose="03000502040302020204" pitchFamily="66" charset="0"/>
              </a:rPr>
              <a:t>Engagement : </a:t>
            </a:r>
          </a:p>
          <a:p>
            <a:pPr algn="ctr"/>
            <a:r>
              <a:rPr lang="fr-FR" sz="2200" b="1" dirty="0">
                <a:cs typeface="Cavolini" panose="03000502040302020204" pitchFamily="66" charset="0"/>
              </a:rPr>
              <a:t>15€ par équipes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3A3D75FB-3B86-FC6A-99C4-B3FF969EAC16}"/>
              </a:ext>
            </a:extLst>
          </p:cNvPr>
          <p:cNvSpPr/>
          <p:nvPr/>
        </p:nvSpPr>
        <p:spPr>
          <a:xfrm flipV="1">
            <a:off x="5346818" y="5998910"/>
            <a:ext cx="4213256" cy="45719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21B051E7-CF68-60BA-ED87-3651DFA7BCD7}"/>
              </a:ext>
            </a:extLst>
          </p:cNvPr>
          <p:cNvSpPr txBox="1"/>
          <p:nvPr/>
        </p:nvSpPr>
        <p:spPr>
          <a:xfrm>
            <a:off x="5945281" y="3648206"/>
            <a:ext cx="2120753" cy="954107"/>
          </a:xfrm>
          <a:prstGeom prst="rect">
            <a:avLst/>
          </a:prstGeom>
          <a:noFill/>
        </p:spPr>
        <p:txBody>
          <a:bodyPr wrap="square" rtlCol="0">
            <a:prstTxWarp prst="textDeflate">
              <a:avLst>
                <a:gd name="adj" fmla="val 6770"/>
              </a:avLst>
            </a:prstTxWarp>
            <a:spAutoFit/>
          </a:bodyPr>
          <a:lstStyle/>
          <a:p>
            <a:pPr algn="ctr"/>
            <a:r>
              <a:rPr lang="fr-FR" sz="2800" b="1" dirty="0">
                <a:solidFill>
                  <a:schemeClr val="accent5">
                    <a:lumMod val="5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DIMANCHE FÉVRIER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1BE98C37-DF89-0F79-72E2-451D4BB3F758}"/>
              </a:ext>
            </a:extLst>
          </p:cNvPr>
          <p:cNvSpPr txBox="1"/>
          <p:nvPr/>
        </p:nvSpPr>
        <p:spPr>
          <a:xfrm>
            <a:off x="8235090" y="3709760"/>
            <a:ext cx="821059" cy="83099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fr-FR" sz="4800" dirty="0">
                <a:solidFill>
                  <a:schemeClr val="accent5">
                    <a:lumMod val="50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22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C79C725B-28B7-4759-8952-98B6DBCD50F4}"/>
              </a:ext>
            </a:extLst>
          </p:cNvPr>
          <p:cNvGrpSpPr/>
          <p:nvPr/>
        </p:nvGrpSpPr>
        <p:grpSpPr>
          <a:xfrm>
            <a:off x="6062338" y="8836751"/>
            <a:ext cx="2861059" cy="514350"/>
            <a:chOff x="6100050" y="9076914"/>
            <a:chExt cx="2861059" cy="514350"/>
          </a:xfrm>
        </p:grpSpPr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195603F2-35DB-58F4-C14A-80D52A2B7201}"/>
                </a:ext>
              </a:extLst>
            </p:cNvPr>
            <p:cNvSpPr/>
            <p:nvPr/>
          </p:nvSpPr>
          <p:spPr>
            <a:xfrm>
              <a:off x="6100050" y="9076914"/>
              <a:ext cx="2861059" cy="51435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46F7DB10-4C46-6457-D3F5-0E3EE2160E05}"/>
                </a:ext>
              </a:extLst>
            </p:cNvPr>
            <p:cNvSpPr txBox="1"/>
            <p:nvPr/>
          </p:nvSpPr>
          <p:spPr>
            <a:xfrm>
              <a:off x="6322040" y="9120147"/>
              <a:ext cx="24465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400" b="1" dirty="0">
                  <a:latin typeface="Cavolini" panose="03000502040302020204" pitchFamily="66" charset="0"/>
                  <a:cs typeface="Cavolini" panose="03000502040302020204" pitchFamily="66" charset="0"/>
                </a:rPr>
                <a:t>Mises + 1500€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9955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388DF87F-4DC2-8C98-4B47-0E8B354DC7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441058"/>
              </p:ext>
            </p:extLst>
          </p:nvPr>
        </p:nvGraphicFramePr>
        <p:xfrm>
          <a:off x="87086" y="794657"/>
          <a:ext cx="9851571" cy="21444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79592">
                  <a:extLst>
                    <a:ext uri="{9D8B030D-6E8A-4147-A177-3AD203B41FA5}">
                      <a16:colId xmlns:a16="http://schemas.microsoft.com/office/drawing/2014/main" val="4222381438"/>
                    </a:ext>
                  </a:extLst>
                </a:gridCol>
                <a:gridCol w="3245595">
                  <a:extLst>
                    <a:ext uri="{9D8B030D-6E8A-4147-A177-3AD203B41FA5}">
                      <a16:colId xmlns:a16="http://schemas.microsoft.com/office/drawing/2014/main" val="736517843"/>
                    </a:ext>
                  </a:extLst>
                </a:gridCol>
                <a:gridCol w="2122051">
                  <a:extLst>
                    <a:ext uri="{9D8B030D-6E8A-4147-A177-3AD203B41FA5}">
                      <a16:colId xmlns:a16="http://schemas.microsoft.com/office/drawing/2014/main" val="3597211114"/>
                    </a:ext>
                  </a:extLst>
                </a:gridCol>
                <a:gridCol w="748442">
                  <a:extLst>
                    <a:ext uri="{9D8B030D-6E8A-4147-A177-3AD203B41FA5}">
                      <a16:colId xmlns:a16="http://schemas.microsoft.com/office/drawing/2014/main" val="1003664273"/>
                    </a:ext>
                  </a:extLst>
                </a:gridCol>
                <a:gridCol w="2255891">
                  <a:extLst>
                    <a:ext uri="{9D8B030D-6E8A-4147-A177-3AD203B41FA5}">
                      <a16:colId xmlns:a16="http://schemas.microsoft.com/office/drawing/2014/main" val="3380589878"/>
                    </a:ext>
                  </a:extLst>
                </a:gridCol>
              </a:tblGrid>
              <a:tr h="4998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 </a:t>
                      </a:r>
                      <a:endParaRPr lang="fr-FR" sz="1600" b="1" kern="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94360">
                        <a:lnSpc>
                          <a:spcPct val="150000"/>
                        </a:lnSpc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Nom</a:t>
                      </a:r>
                      <a:r>
                        <a:rPr lang="en-US" sz="1600" b="1" kern="100" spc="-5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et</a:t>
                      </a:r>
                      <a:r>
                        <a:rPr lang="en-US" sz="1600" b="1" kern="100" spc="-1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Prénoms</a:t>
                      </a:r>
                      <a:endParaRPr lang="fr-FR" sz="1600" b="1" kern="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9890">
                        <a:lnSpc>
                          <a:spcPct val="150000"/>
                        </a:lnSpc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N° </a:t>
                      </a:r>
                      <a:r>
                        <a:rPr lang="en-US" sz="1600" b="1" kern="100" spc="-1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Licenses</a:t>
                      </a:r>
                      <a:endParaRPr lang="fr-FR" sz="1600" b="1" kern="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3190">
                        <a:lnSpc>
                          <a:spcPct val="150000"/>
                        </a:lnSpc>
                      </a:pPr>
                      <a:r>
                        <a:rPr lang="en-US" sz="1600" b="1" kern="100" spc="-2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C.D.</a:t>
                      </a:r>
                      <a:endParaRPr lang="fr-FR" sz="1600" b="1" kern="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50000"/>
                        </a:lnSpc>
                      </a:pPr>
                      <a:r>
                        <a:rPr lang="en-US" sz="1600" b="1" kern="100" spc="-2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CLUB</a:t>
                      </a:r>
                      <a:endParaRPr lang="fr-FR" sz="1600" b="1" kern="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498664"/>
                  </a:ext>
                </a:extLst>
              </a:tr>
              <a:tr h="450909">
                <a:tc>
                  <a:txBody>
                    <a:bodyPr/>
                    <a:lstStyle/>
                    <a:p>
                      <a:pPr marL="68580">
                        <a:lnSpc>
                          <a:spcPct val="150000"/>
                        </a:lnSpc>
                      </a:pPr>
                      <a:r>
                        <a:rPr lang="en-US" sz="1600" b="1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Joueur</a:t>
                      </a:r>
                      <a:r>
                        <a:rPr lang="en-US" sz="1600" b="1" kern="100" spc="-1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en-US" sz="1600" b="1" kern="100" spc="-1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kern="100" spc="-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fr-FR" sz="1600" b="1" kern="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b="1" kern="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b="1" kern="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b="1" kern="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kern="10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b="1" kern="10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0258908"/>
                  </a:ext>
                </a:extLst>
              </a:tr>
              <a:tr h="596000">
                <a:tc>
                  <a:txBody>
                    <a:bodyPr/>
                    <a:lstStyle/>
                    <a:p>
                      <a:pPr marL="68580">
                        <a:lnSpc>
                          <a:spcPct val="150000"/>
                        </a:lnSpc>
                      </a:pPr>
                      <a:r>
                        <a:rPr lang="en-US" sz="1600" b="1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Joueur</a:t>
                      </a:r>
                      <a:r>
                        <a:rPr lang="en-US" sz="1600" b="1" kern="100" spc="-1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en-US" sz="1600" b="1" kern="100" spc="-1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kern="100" spc="-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fr-FR" sz="1600" b="1" kern="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b="1" kern="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b="1" kern="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b="1" kern="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b="1" kern="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0913194"/>
                  </a:ext>
                </a:extLst>
              </a:tr>
              <a:tr h="597774">
                <a:tc>
                  <a:txBody>
                    <a:bodyPr/>
                    <a:lstStyle/>
                    <a:p>
                      <a:pPr marL="68580">
                        <a:lnSpc>
                          <a:spcPct val="150000"/>
                        </a:lnSpc>
                      </a:pPr>
                      <a:r>
                        <a:rPr lang="en-US" sz="1600" b="1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Joueur</a:t>
                      </a:r>
                      <a:r>
                        <a:rPr lang="en-US" sz="1600" b="1" kern="100" spc="-1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en-US" sz="1600" b="1" kern="100" spc="-1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kern="100" spc="-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fr-FR" sz="1600" b="1" kern="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b="1" kern="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b="1" kern="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b="1" kern="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600" b="1" kern="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350839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C3C7CB13-110A-DC1D-FD97-50E27FF30B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353811"/>
              </p:ext>
            </p:extLst>
          </p:nvPr>
        </p:nvGraphicFramePr>
        <p:xfrm>
          <a:off x="87086" y="3548743"/>
          <a:ext cx="9851571" cy="204379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79502">
                  <a:extLst>
                    <a:ext uri="{9D8B030D-6E8A-4147-A177-3AD203B41FA5}">
                      <a16:colId xmlns:a16="http://schemas.microsoft.com/office/drawing/2014/main" val="3335257212"/>
                    </a:ext>
                  </a:extLst>
                </a:gridCol>
                <a:gridCol w="3245630">
                  <a:extLst>
                    <a:ext uri="{9D8B030D-6E8A-4147-A177-3AD203B41FA5}">
                      <a16:colId xmlns:a16="http://schemas.microsoft.com/office/drawing/2014/main" val="335341608"/>
                    </a:ext>
                  </a:extLst>
                </a:gridCol>
                <a:gridCol w="2122074">
                  <a:extLst>
                    <a:ext uri="{9D8B030D-6E8A-4147-A177-3AD203B41FA5}">
                      <a16:colId xmlns:a16="http://schemas.microsoft.com/office/drawing/2014/main" val="335717180"/>
                    </a:ext>
                  </a:extLst>
                </a:gridCol>
                <a:gridCol w="748450">
                  <a:extLst>
                    <a:ext uri="{9D8B030D-6E8A-4147-A177-3AD203B41FA5}">
                      <a16:colId xmlns:a16="http://schemas.microsoft.com/office/drawing/2014/main" val="776748196"/>
                    </a:ext>
                  </a:extLst>
                </a:gridCol>
                <a:gridCol w="2255915">
                  <a:extLst>
                    <a:ext uri="{9D8B030D-6E8A-4147-A177-3AD203B41FA5}">
                      <a16:colId xmlns:a16="http://schemas.microsoft.com/office/drawing/2014/main" val="1463325871"/>
                    </a:ext>
                  </a:extLst>
                </a:gridCol>
              </a:tblGrid>
              <a:tr h="554876">
                <a:tc>
                  <a:txBody>
                    <a:bodyPr/>
                    <a:lstStyle/>
                    <a:p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 </a:t>
                      </a:r>
                      <a:endParaRPr lang="fr-FR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94360" algn="ctr">
                        <a:lnSpc>
                          <a:spcPct val="150000"/>
                        </a:lnSpc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Nom</a:t>
                      </a:r>
                      <a:r>
                        <a:rPr lang="en-US" sz="1600" b="1" kern="100" spc="-5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et</a:t>
                      </a:r>
                      <a:r>
                        <a:rPr lang="en-US" sz="1600" b="1" kern="100" spc="-1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Prénoms</a:t>
                      </a:r>
                      <a:endParaRPr lang="fr-FR" sz="1600" b="1" kern="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89890" algn="ctr">
                        <a:lnSpc>
                          <a:spcPct val="150000"/>
                        </a:lnSpc>
                      </a:pPr>
                      <a:r>
                        <a:rPr lang="en-US" sz="1600" b="1" kern="10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N° </a:t>
                      </a:r>
                      <a:r>
                        <a:rPr lang="en-US" sz="1600" b="1" kern="100" spc="-1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Licenses</a:t>
                      </a:r>
                      <a:endParaRPr lang="fr-FR" sz="1600" b="1" kern="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3190" algn="ctr">
                        <a:lnSpc>
                          <a:spcPct val="150000"/>
                        </a:lnSpc>
                      </a:pPr>
                      <a:r>
                        <a:rPr lang="en-US" sz="1600" b="1" kern="100" spc="-2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C.D.</a:t>
                      </a:r>
                      <a:endParaRPr lang="fr-FR" sz="1600" b="1" kern="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50000"/>
                        </a:lnSpc>
                      </a:pPr>
                      <a:r>
                        <a:rPr lang="en-US" sz="1600" b="1" kern="100" spc="-20" dirty="0"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CLUB</a:t>
                      </a:r>
                      <a:endParaRPr lang="fr-FR" sz="1600" b="1" kern="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76471"/>
                  </a:ext>
                </a:extLst>
              </a:tr>
              <a:tr h="496306">
                <a:tc>
                  <a:txBody>
                    <a:bodyPr/>
                    <a:lstStyle/>
                    <a:p>
                      <a:pPr marL="68580" algn="ctr">
                        <a:lnSpc>
                          <a:spcPct val="150000"/>
                        </a:lnSpc>
                      </a:pPr>
                      <a:r>
                        <a:rPr lang="en-US" sz="1600" b="1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Joueur</a:t>
                      </a:r>
                      <a:r>
                        <a:rPr lang="en-US" sz="1600" b="1" kern="100" spc="-1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en-US" sz="1600" b="1" kern="100" spc="-1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kern="100" spc="-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fr-FR" sz="1600" b="1" kern="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fr-FR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fr-FR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fr-FR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fr-FR" sz="11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9885901"/>
                  </a:ext>
                </a:extLst>
              </a:tr>
              <a:tr h="496306">
                <a:tc>
                  <a:txBody>
                    <a:bodyPr/>
                    <a:lstStyle/>
                    <a:p>
                      <a:pPr marL="68580" algn="ctr">
                        <a:lnSpc>
                          <a:spcPct val="150000"/>
                        </a:lnSpc>
                      </a:pPr>
                      <a:r>
                        <a:rPr lang="en-US" sz="1600" b="1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Joueur</a:t>
                      </a:r>
                      <a:r>
                        <a:rPr lang="en-US" sz="1600" b="1" kern="100" spc="-1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en-US" sz="1600" b="1" kern="100" spc="-1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kern="100" spc="-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fr-FR" sz="1600" b="1" kern="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fr-FR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fr-FR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fr-FR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fr-FR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4370270"/>
                  </a:ext>
                </a:extLst>
              </a:tr>
              <a:tr h="496306">
                <a:tc>
                  <a:txBody>
                    <a:bodyPr/>
                    <a:lstStyle/>
                    <a:p>
                      <a:pPr marL="68580" algn="ctr">
                        <a:lnSpc>
                          <a:spcPct val="150000"/>
                        </a:lnSpc>
                      </a:pPr>
                      <a:r>
                        <a:rPr lang="en-US" sz="1600" b="1" kern="1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Joueur</a:t>
                      </a:r>
                      <a:r>
                        <a:rPr lang="en-US" sz="1600" b="1" kern="100" spc="-1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en-US" sz="1600" b="1" kern="100" spc="-15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b="1" kern="100" spc="-5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fr-FR" sz="1600" b="1" kern="100" dirty="0">
                        <a:effectLst/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fr-FR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fr-FR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0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fr-FR" sz="11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fr-FR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4035601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90D657CC-ED37-CE81-4E30-C30ECF8416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684466"/>
              </p:ext>
            </p:extLst>
          </p:nvPr>
        </p:nvGraphicFramePr>
        <p:xfrm>
          <a:off x="214312" y="7772400"/>
          <a:ext cx="9597118" cy="75666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272643">
                  <a:extLst>
                    <a:ext uri="{9D8B030D-6E8A-4147-A177-3AD203B41FA5}">
                      <a16:colId xmlns:a16="http://schemas.microsoft.com/office/drawing/2014/main" val="3907869381"/>
                    </a:ext>
                  </a:extLst>
                </a:gridCol>
                <a:gridCol w="5324475">
                  <a:extLst>
                    <a:ext uri="{9D8B030D-6E8A-4147-A177-3AD203B41FA5}">
                      <a16:colId xmlns:a16="http://schemas.microsoft.com/office/drawing/2014/main" val="505268300"/>
                    </a:ext>
                  </a:extLst>
                </a:gridCol>
              </a:tblGrid>
              <a:tr h="6970394">
                <a:tc>
                  <a:txBody>
                    <a:bodyPr/>
                    <a:lstStyle/>
                    <a:p>
                      <a:pPr>
                        <a:spcBef>
                          <a:spcPts val="55"/>
                        </a:spcBef>
                      </a:pPr>
                      <a:r>
                        <a:rPr lang="en-US" sz="1050" b="1" kern="1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 </a:t>
                      </a:r>
                      <a:endParaRPr lang="fr-FR" sz="11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730885" marR="711200" algn="ctr">
                        <a:spcAft>
                          <a:spcPts val="0"/>
                        </a:spcAft>
                      </a:pPr>
                      <a:endParaRPr lang="en-US" sz="1800" u="sng" kern="1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730885" marR="711200" algn="ctr">
                        <a:spcAft>
                          <a:spcPts val="0"/>
                        </a:spcAft>
                      </a:pPr>
                      <a:endParaRPr lang="en-US" sz="2200" b="1" u="sng" kern="1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730885" marR="711200" algn="ctr">
                        <a:spcAft>
                          <a:spcPts val="0"/>
                        </a:spcAft>
                      </a:pPr>
                      <a:r>
                        <a:rPr lang="en-US" sz="2200" b="1" u="sng" kern="1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MENU</a:t>
                      </a:r>
                    </a:p>
                    <a:p>
                      <a:pPr marL="730885" marR="711200" algn="ctr">
                        <a:spcAft>
                          <a:spcPts val="0"/>
                        </a:spcAft>
                      </a:pPr>
                      <a:endParaRPr lang="en-US" sz="2200" b="1" u="sng" kern="1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730885" marR="711200" algn="ctr">
                        <a:spcAft>
                          <a:spcPts val="0"/>
                        </a:spcAft>
                      </a:pPr>
                      <a:r>
                        <a:rPr lang="en-US" sz="2200" b="1" u="sng" kern="1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Terrine de la </a:t>
                      </a:r>
                      <a:r>
                        <a:rPr lang="en-US" sz="2200" b="1" u="sng" kern="1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mer</a:t>
                      </a:r>
                      <a:r>
                        <a:rPr lang="en-US" sz="2200" b="1" u="sng" kern="1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</a:t>
                      </a:r>
                    </a:p>
                    <a:p>
                      <a:pPr marL="730885" marR="711200" algn="ctr">
                        <a:spcAft>
                          <a:spcPts val="0"/>
                        </a:spcAft>
                      </a:pPr>
                      <a:r>
                        <a:rPr lang="en-US" sz="2200" b="1" u="sng" kern="1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Sauce </a:t>
                      </a:r>
                      <a:r>
                        <a:rPr lang="en-US" sz="2200" b="1" u="sng" kern="1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balsamique</a:t>
                      </a:r>
                      <a:endParaRPr lang="en-US" sz="2200" b="1" u="sng" kern="1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730885" marR="711200" algn="ctr">
                        <a:spcAft>
                          <a:spcPts val="0"/>
                        </a:spcAft>
                      </a:pPr>
                      <a:endParaRPr lang="en-US" sz="2200" b="1" u="sng" kern="1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730885" marR="711200" algn="ctr">
                        <a:spcAft>
                          <a:spcPts val="0"/>
                        </a:spcAft>
                      </a:pPr>
                      <a:endParaRPr lang="en-US" sz="2200" b="1" u="sng" kern="1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730885" marR="711200" algn="ctr">
                        <a:spcAft>
                          <a:spcPts val="0"/>
                        </a:spcAft>
                      </a:pPr>
                      <a:r>
                        <a:rPr lang="en-US" sz="2200" b="1" u="sng" kern="1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Blanquette de </a:t>
                      </a:r>
                      <a:r>
                        <a:rPr lang="en-US" sz="2200" b="1" u="sng" kern="1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veau</a:t>
                      </a:r>
                      <a:r>
                        <a:rPr lang="en-US" sz="2200" b="1" u="sng" kern="1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               </a:t>
                      </a:r>
                    </a:p>
                    <a:p>
                      <a:pPr marL="730885" marR="711200" algn="ctr">
                        <a:spcAft>
                          <a:spcPts val="0"/>
                        </a:spcAft>
                      </a:pPr>
                      <a:r>
                        <a:rPr lang="en-US" sz="2200" b="1" u="sng" kern="1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riz</a:t>
                      </a:r>
                      <a:endParaRPr lang="en-US" sz="2200" b="1" u="sng" kern="1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730885" marR="711200" algn="ctr">
                        <a:spcAft>
                          <a:spcPts val="0"/>
                        </a:spcAft>
                      </a:pPr>
                      <a:endParaRPr lang="en-US" sz="2200" b="1" u="sng" kern="1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730885" marR="711200" algn="ctr">
                        <a:spcAft>
                          <a:spcPts val="0"/>
                        </a:spcAft>
                      </a:pPr>
                      <a:endParaRPr lang="en-US" sz="2200" b="1" u="sng" kern="1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730885" marR="711200" algn="ctr">
                        <a:spcAft>
                          <a:spcPts val="0"/>
                        </a:spcAft>
                      </a:pPr>
                      <a:r>
                        <a:rPr lang="en-US" sz="2200" b="1" u="sng" kern="100" dirty="0" err="1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Salade</a:t>
                      </a:r>
                      <a:r>
                        <a:rPr lang="en-US" sz="2200" b="1" u="sng" kern="1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/Fromage  </a:t>
                      </a:r>
                    </a:p>
                    <a:p>
                      <a:pPr marL="730885" marR="711200" algn="ctr">
                        <a:spcAft>
                          <a:spcPts val="0"/>
                        </a:spcAft>
                      </a:pPr>
                      <a:endParaRPr lang="en-US" sz="2200" b="1" u="sng" kern="1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730885" marR="711200" algn="ctr">
                        <a:spcAft>
                          <a:spcPts val="0"/>
                        </a:spcAft>
                      </a:pPr>
                      <a:r>
                        <a:rPr lang="en-US" sz="2200" b="1" u="sng" kern="1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Clafoutis</a:t>
                      </a:r>
                    </a:p>
                    <a:p>
                      <a:pPr marL="730885" marR="711200" algn="ctr">
                        <a:spcAft>
                          <a:spcPts val="0"/>
                        </a:spcAft>
                      </a:pPr>
                      <a:endParaRPr lang="en-US" sz="2200" b="1" u="sng" kern="1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730885" marR="711200" algn="ctr">
                        <a:spcAft>
                          <a:spcPts val="0"/>
                        </a:spcAft>
                      </a:pPr>
                      <a:r>
                        <a:rPr lang="en-US" sz="2200" b="1" u="sng" kern="1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Eau</a:t>
                      </a:r>
                    </a:p>
                    <a:p>
                      <a:pPr marL="730885" marR="711200" algn="ctr">
                        <a:spcAft>
                          <a:spcPts val="0"/>
                        </a:spcAft>
                      </a:pPr>
                      <a:endParaRPr lang="en-US" sz="2200" b="1" u="sng" kern="1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730885" marR="711200" algn="ctr">
                        <a:spcAft>
                          <a:spcPts val="0"/>
                        </a:spcAft>
                      </a:pPr>
                      <a:r>
                        <a:rPr lang="en-US" sz="2200" b="1" u="sng" kern="1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Café</a:t>
                      </a:r>
                    </a:p>
                    <a:p>
                      <a:pPr marL="730885" marR="711200" algn="l">
                        <a:spcAft>
                          <a:spcPts val="0"/>
                        </a:spcAft>
                      </a:pPr>
                      <a:endParaRPr lang="en-US" sz="2400" b="1" u="sng" kern="1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marL="730885" marR="711200" algn="l">
                        <a:spcAft>
                          <a:spcPts val="0"/>
                        </a:spcAft>
                      </a:pPr>
                      <a:endParaRPr lang="fr-FR" sz="2400" b="1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  <a:p>
                      <a:pPr algn="l">
                        <a:spcBef>
                          <a:spcPts val="5"/>
                        </a:spcBef>
                      </a:pPr>
                      <a:endParaRPr lang="fr-FR" sz="2400" b="1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0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</a:pPr>
                      <a:r>
                        <a:rPr lang="fr-FR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Nombre de repas …….. x 17 euros (par personne)</a:t>
                      </a:r>
                      <a:endParaRPr lang="fr-FR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2505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2505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2505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TOTAL à PAYER : ………</a:t>
                      </a:r>
                      <a:endParaRPr lang="fr-FR" sz="2505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2505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fr-FR" sz="2505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2505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        Par chèque libellé à l’ordre de :                                Bois d’Yèvre Pétanque.</a:t>
                      </a:r>
                      <a:endParaRPr lang="fr-FR" sz="2505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fr-FR" sz="2505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Joindre avec inscription</a:t>
                      </a:r>
                      <a:r>
                        <a:rPr lang="fr-FR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   </a:t>
                      </a:r>
                      <a:endParaRPr lang="fr-FR" sz="24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Cambria" panose="020405030504060302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8063645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86E66DC9-6E71-1D52-30D2-9BDFEED28175}"/>
              </a:ext>
            </a:extLst>
          </p:cNvPr>
          <p:cNvSpPr txBox="1">
            <a:spLocks/>
          </p:cNvSpPr>
          <p:nvPr/>
        </p:nvSpPr>
        <p:spPr>
          <a:xfrm>
            <a:off x="847725" y="6428732"/>
            <a:ext cx="8677274" cy="106182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fr-FR" sz="2100" b="1" dirty="0"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Accompagné du chèque libellé à l’ordre : Bois D’Yèvre Pétanque.</a:t>
            </a:r>
            <a:endParaRPr lang="fr-FR" sz="2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fr-FR" sz="2100" b="1" dirty="0">
                <a:effectLst/>
                <a:latin typeface="Arial" panose="020B0604020202020204" pitchFamily="34" charset="0"/>
                <a:ea typeface="Cambria" panose="02040503050406030204" pitchFamily="18" charset="0"/>
              </a:rPr>
              <a:t>M HEUSICOM FABRICE 29 RUE ANDRE HENAULT 18100 VIERZON. TEL 06.70.63.18.91 ou 06.77.39.43.28</a:t>
            </a:r>
            <a:endParaRPr lang="fr-FR" sz="2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47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9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81AEBA"/>
      </a:accent3>
      <a:accent4>
        <a:srgbClr val="203864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1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7237995_TF12032956_Win32" id="{44777713-C344-4D87-9FB3-17CE5B26CFF4}" vid="{DF0B618A-3C9A-4480-88CA-DA9FB3D7CB1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4" ma:contentTypeDescription="Create a new document." ma:contentTypeScope="" ma:versionID="2d714a3296df14eba7a100bb665443ca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49549bf45bfbbfb6cffed527380e77e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4A7039-385D-4D11-AE1B-37BF08368376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71af3243-3dd4-4a8d-8c0d-dd76da1f02a5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230e9df3-be65-4c73-a93b-d1236ebd677e"/>
    <ds:schemaRef ds:uri="16c05727-aa75-4e4a-9b5f-8a80a1165891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89099D53-1B9B-46C6-B37D-C4386CF2EF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E13D3C-8424-4A58-A6D3-AE0962BE96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Affiche de concert</Template>
  <TotalTime>385</TotalTime>
  <Words>420</Words>
  <Application>Microsoft Office PowerPoint</Application>
  <PresentationFormat>Personnalisé</PresentationFormat>
  <Paragraphs>123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4" baseType="lpstr">
      <vt:lpstr>ADLaM Display</vt:lpstr>
      <vt:lpstr>Arial</vt:lpstr>
      <vt:lpstr>Arial Black</vt:lpstr>
      <vt:lpstr>Avenir Next LT Pro</vt:lpstr>
      <vt:lpstr>Calibri</vt:lpstr>
      <vt:lpstr>Cambria</vt:lpstr>
      <vt:lpstr>Cavolini</vt:lpstr>
      <vt:lpstr>Cooper Black</vt:lpstr>
      <vt:lpstr>Microsoft Sans Serif</vt:lpstr>
      <vt:lpstr>Posterama</vt:lpstr>
      <vt:lpstr>Times New Roman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Julie Chaminion</dc:creator>
  <cp:lastModifiedBy>pizze</cp:lastModifiedBy>
  <cp:revision>29</cp:revision>
  <cp:lastPrinted>2025-09-02T16:28:05Z</cp:lastPrinted>
  <dcterms:created xsi:type="dcterms:W3CDTF">2024-07-15T14:10:48Z</dcterms:created>
  <dcterms:modified xsi:type="dcterms:W3CDTF">2025-09-26T16:56:17Z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